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B178-E9B3-46A9-A6BC-326B5D062719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1DE8-6CEB-4CF4-82C4-5A966B138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3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B178-E9B3-46A9-A6BC-326B5D062719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B1DE8-6CEB-4CF4-82C4-5A966B138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0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641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879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1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31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771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509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53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933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878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2021-05-07T11:44:21Z</dcterms:created>
  <dcterms:modified xsi:type="dcterms:W3CDTF">2021-05-07T11:44:21Z</dcterms:modified>
</cp:coreProperties>
</file>