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73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106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36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849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649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593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851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385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7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386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167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06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5171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размещения новостей на сайте МБДОУ «Детский сад №17»»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«Сокращение времени затрат на размещение информации в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новостийной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ленте»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5880" y="264478"/>
            <a:ext cx="9144000" cy="46704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17»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39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67286" y="138055"/>
            <a:ext cx="11690252" cy="5939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целевого состояния процесса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размещения новостей на сайте МБДОУ «Детский сад №17»»</a:t>
            </a: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01000" y="5925829"/>
            <a:ext cx="37795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 smtClean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endParaRPr lang="ru-RU" sz="24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321169" y="1533378"/>
            <a:ext cx="562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1182" y="1308295"/>
            <a:ext cx="2475914" cy="1083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1</a:t>
            </a:r>
          </a:p>
          <a:p>
            <a:pPr algn="ctr"/>
            <a:r>
              <a:rPr lang="ru-RU" dirty="0" smtClean="0"/>
              <a:t>Создание рабочей группы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418450" y="1575582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473569" y="1685778"/>
            <a:ext cx="562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11152" y="1266094"/>
            <a:ext cx="2335236" cy="105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2</a:t>
            </a:r>
          </a:p>
          <a:p>
            <a:pPr algn="ctr"/>
            <a:r>
              <a:rPr lang="ru-RU" dirty="0" smtClean="0"/>
              <a:t>Создание алгоритма действий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7256587" y="1545102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06376" y="1280158"/>
            <a:ext cx="2729132" cy="111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3</a:t>
            </a:r>
          </a:p>
          <a:p>
            <a:pPr algn="ctr"/>
            <a:r>
              <a:rPr lang="ru-RU" dirty="0" smtClean="0"/>
              <a:t>Использование  эффективных форм работы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1305952" y="3345767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12719" y="3080824"/>
            <a:ext cx="4292992" cy="167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4</a:t>
            </a:r>
          </a:p>
          <a:p>
            <a:pPr algn="ctr"/>
            <a:r>
              <a:rPr lang="ru-RU" dirty="0" smtClean="0"/>
              <a:t>Успешное использование разработанного материала на практике</a:t>
            </a:r>
          </a:p>
          <a:p>
            <a:pPr algn="ctr"/>
            <a:r>
              <a:rPr lang="ru-RU" dirty="0" smtClean="0"/>
              <a:t>140-150 минут</a:t>
            </a:r>
          </a:p>
          <a:p>
            <a:pPr algn="ctr"/>
            <a:endParaRPr lang="ru-RU" dirty="0" smtClean="0"/>
          </a:p>
        </p:txBody>
      </p:sp>
      <p:sp>
        <p:nvSpPr>
          <p:cNvPr id="19" name="Стрелка вправо 18"/>
          <p:cNvSpPr/>
          <p:nvPr/>
        </p:nvSpPr>
        <p:spPr>
          <a:xfrm>
            <a:off x="1305952" y="3430173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012875" y="4881489"/>
            <a:ext cx="633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Вход – 205-220 минуты, на выходе – 140-150 минут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57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67286" y="138055"/>
            <a:ext cx="11690252" cy="5939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процесса организации дежурства в группах старшего дошкольного возраста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01000" y="5925829"/>
            <a:ext cx="37795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 smtClean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endParaRPr lang="ru-RU" sz="24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321169" y="1533378"/>
            <a:ext cx="562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1182" y="1308295"/>
            <a:ext cx="2475914" cy="1083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1</a:t>
            </a:r>
          </a:p>
          <a:p>
            <a:pPr algn="ctr"/>
            <a:r>
              <a:rPr lang="ru-RU" dirty="0" smtClean="0"/>
              <a:t>Создание рабочей группы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418450" y="1575582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473569" y="1685778"/>
            <a:ext cx="562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11152" y="1266094"/>
            <a:ext cx="2335236" cy="105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2</a:t>
            </a:r>
          </a:p>
          <a:p>
            <a:pPr algn="ctr"/>
            <a:r>
              <a:rPr lang="ru-RU" dirty="0" smtClean="0"/>
              <a:t>Создание алгоритма </a:t>
            </a:r>
            <a:r>
              <a:rPr lang="ru-RU" dirty="0" smtClean="0"/>
              <a:t> </a:t>
            </a:r>
            <a:r>
              <a:rPr lang="ru-RU" dirty="0" smtClean="0"/>
              <a:t>разработки схем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7256587" y="1545102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06376" y="1280158"/>
            <a:ext cx="2729132" cy="111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3</a:t>
            </a:r>
          </a:p>
          <a:p>
            <a:pPr algn="ctr"/>
            <a:r>
              <a:rPr lang="ru-RU" dirty="0" smtClean="0"/>
              <a:t>Размещение схематического материала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1305952" y="3345767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12719" y="3008142"/>
            <a:ext cx="2562665" cy="1380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4</a:t>
            </a:r>
          </a:p>
          <a:p>
            <a:pPr algn="ctr"/>
            <a:r>
              <a:rPr lang="ru-RU" dirty="0" smtClean="0"/>
              <a:t>Успешное использование разработанного материала на практике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1305952" y="3387970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012875" y="4881489"/>
            <a:ext cx="633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Затраченное время на выполнение работы: </a:t>
            </a:r>
            <a:r>
              <a:rPr lang="ru-RU" dirty="0" smtClean="0"/>
              <a:t>19-22 </a:t>
            </a:r>
            <a:r>
              <a:rPr lang="ru-RU" dirty="0" smtClean="0"/>
              <a:t>минуты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573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111</Words>
  <Application>Microsoft Office PowerPoint</Application>
  <PresentationFormat>Произвольный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Проект  «Оптимизация процесса размещения новостей на сайте МБДОУ «Детский сад №17»»     Цель: «Сокращение времени затрат на размещение информации в новостийной ленте» 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Проект  «Сокращение времени сборов детей на прогулку»     Цель: «Сокращение времени сборов детей на прогулку»  </dc:title>
  <dc:creator>user</dc:creator>
  <cp:lastModifiedBy>admin</cp:lastModifiedBy>
  <cp:revision>21</cp:revision>
  <dcterms:created xsi:type="dcterms:W3CDTF">2021-09-28T06:52:00Z</dcterms:created>
  <dcterms:modified xsi:type="dcterms:W3CDTF">2022-11-25T07:40:33Z</dcterms:modified>
</cp:coreProperties>
</file>