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0F7-B9C1-4938-A0EC-C6E92D68EC66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FB33-5026-4636-B9C1-1D223D26F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173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0F7-B9C1-4938-A0EC-C6E92D68EC66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FB33-5026-4636-B9C1-1D223D26F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1062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0F7-B9C1-4938-A0EC-C6E92D68EC66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FB33-5026-4636-B9C1-1D223D26F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8369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0F7-B9C1-4938-A0EC-C6E92D68EC66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FB33-5026-4636-B9C1-1D223D26F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849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0F7-B9C1-4938-A0EC-C6E92D68EC66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FB33-5026-4636-B9C1-1D223D26F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649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0F7-B9C1-4938-A0EC-C6E92D68EC66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FB33-5026-4636-B9C1-1D223D26F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35931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0F7-B9C1-4938-A0EC-C6E92D68EC66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FB33-5026-4636-B9C1-1D223D26F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851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0F7-B9C1-4938-A0EC-C6E92D68EC66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FB33-5026-4636-B9C1-1D223D26F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385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0F7-B9C1-4938-A0EC-C6E92D68EC66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FB33-5026-4636-B9C1-1D223D26F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76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0F7-B9C1-4938-A0EC-C6E92D68EC66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FB33-5026-4636-B9C1-1D223D26F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3861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F0F7-B9C1-4938-A0EC-C6E92D68EC66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FB33-5026-4636-B9C1-1D223D26F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167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3F0F7-B9C1-4938-A0EC-C6E92D68EC66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8FB33-5026-4636-B9C1-1D223D26FA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806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85171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 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«Оптимизация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организации дежурства в группах старшего дошкольного возраста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«Сокращение времени затрат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организацию процесса дежурства в группах старшего возраста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25880" y="264478"/>
            <a:ext cx="9144000" cy="467042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№ 17»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0396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267286" y="138055"/>
            <a:ext cx="11690252" cy="5939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целевого состояния процесса</a:t>
            </a:r>
          </a:p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процесса организации дежурства в группах старшего дошкольного возраста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01000" y="5925829"/>
            <a:ext cx="377952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b="0" i="0" u="none" strike="noStrike" baseline="0" dirty="0" smtClean="0">
              <a:solidFill>
                <a:srgbClr val="000000"/>
              </a:solidFill>
              <a:latin typeface="Monotype Corsiva" panose="03010101010201010101" pitchFamily="66" charset="0"/>
            </a:endParaRPr>
          </a:p>
          <a:p>
            <a:endParaRPr lang="ru-RU" sz="24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321169" y="1533378"/>
            <a:ext cx="5627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61182" y="1308295"/>
            <a:ext cx="2475914" cy="1083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Шаг 1</a:t>
            </a:r>
          </a:p>
          <a:p>
            <a:pPr algn="ctr"/>
            <a:r>
              <a:rPr lang="ru-RU" dirty="0" smtClean="0"/>
              <a:t>Создание рабочей группы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3418450" y="1575582"/>
            <a:ext cx="1195753" cy="590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2473569" y="1685778"/>
            <a:ext cx="5627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811152" y="1266094"/>
            <a:ext cx="2335236" cy="1055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Шаг 2</a:t>
            </a:r>
          </a:p>
          <a:p>
            <a:pPr algn="ctr"/>
            <a:r>
              <a:rPr lang="ru-RU" dirty="0" smtClean="0"/>
              <a:t>Создание алгоритма </a:t>
            </a:r>
            <a:r>
              <a:rPr lang="ru-RU" dirty="0" smtClean="0"/>
              <a:t>разработки схем</a:t>
            </a:r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7256587" y="1545102"/>
            <a:ext cx="1195753" cy="590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806376" y="1280158"/>
            <a:ext cx="2729132" cy="1111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Шаг 3</a:t>
            </a:r>
          </a:p>
          <a:p>
            <a:pPr algn="ctr"/>
            <a:r>
              <a:rPr lang="ru-RU" dirty="0" smtClean="0"/>
              <a:t>Размещение схематического материала</a:t>
            </a: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1305952" y="3345767"/>
            <a:ext cx="1195753" cy="590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726786" y="2729132"/>
            <a:ext cx="2689275" cy="1730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Шаг 4</a:t>
            </a:r>
          </a:p>
          <a:p>
            <a:pPr algn="ctr"/>
            <a:r>
              <a:rPr lang="ru-RU" dirty="0" smtClean="0"/>
              <a:t>Успешное </a:t>
            </a:r>
            <a:endParaRPr lang="ru-RU" dirty="0" smtClean="0"/>
          </a:p>
          <a:p>
            <a:pPr algn="ctr"/>
            <a:r>
              <a:rPr lang="ru-RU" dirty="0" smtClean="0"/>
              <a:t>использование разработанного</a:t>
            </a:r>
          </a:p>
          <a:p>
            <a:pPr algn="ctr"/>
            <a:r>
              <a:rPr lang="ru-RU" dirty="0" smtClean="0"/>
              <a:t>м</a:t>
            </a:r>
            <a:r>
              <a:rPr lang="ru-RU" dirty="0" smtClean="0"/>
              <a:t>атериала на практике</a:t>
            </a:r>
            <a:r>
              <a:rPr lang="ru-RU" dirty="0" smtClean="0"/>
              <a:t> </a:t>
            </a:r>
            <a:endParaRPr lang="ru-RU" dirty="0" smtClean="0"/>
          </a:p>
          <a:p>
            <a:pPr algn="ctr"/>
            <a:endParaRPr lang="ru-RU" dirty="0" smtClean="0"/>
          </a:p>
        </p:txBody>
      </p:sp>
      <p:sp>
        <p:nvSpPr>
          <p:cNvPr id="19" name="Стрелка вправо 18"/>
          <p:cNvSpPr/>
          <p:nvPr/>
        </p:nvSpPr>
        <p:spPr>
          <a:xfrm>
            <a:off x="1305952" y="3430173"/>
            <a:ext cx="1195753" cy="590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012875" y="4881489"/>
            <a:ext cx="6339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Вход – </a:t>
            </a:r>
            <a:r>
              <a:rPr lang="ru-RU" dirty="0" smtClean="0"/>
              <a:t>19</a:t>
            </a:r>
            <a:r>
              <a:rPr lang="ru-RU" dirty="0" smtClean="0"/>
              <a:t>-22 </a:t>
            </a:r>
            <a:r>
              <a:rPr lang="ru-RU" dirty="0" smtClean="0"/>
              <a:t>минуты, на выходе – </a:t>
            </a:r>
            <a:r>
              <a:rPr lang="ru-RU" dirty="0" smtClean="0"/>
              <a:t>8</a:t>
            </a:r>
            <a:r>
              <a:rPr lang="ru-RU" dirty="0" smtClean="0"/>
              <a:t>-15 </a:t>
            </a:r>
            <a:r>
              <a:rPr lang="ru-RU" dirty="0" smtClean="0"/>
              <a:t>минут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6573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267286" y="138055"/>
            <a:ext cx="11690252" cy="5939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текущего состояния процесса</a:t>
            </a:r>
          </a:p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«Оптимизация процесса организации дежурства в группах старшего дошкольного возраста»</a:t>
            </a:r>
          </a:p>
          <a:p>
            <a:pPr marL="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01000" y="5925829"/>
            <a:ext cx="377952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b="0" i="0" u="none" strike="noStrike" baseline="0" dirty="0" smtClean="0">
              <a:solidFill>
                <a:srgbClr val="000000"/>
              </a:solidFill>
              <a:latin typeface="Monotype Corsiva" panose="03010101010201010101" pitchFamily="66" charset="0"/>
            </a:endParaRPr>
          </a:p>
          <a:p>
            <a:endParaRPr lang="ru-RU" sz="24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321169" y="1533378"/>
            <a:ext cx="5627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61182" y="1308295"/>
            <a:ext cx="2475914" cy="1083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Шаг 1</a:t>
            </a:r>
          </a:p>
          <a:p>
            <a:pPr algn="ctr"/>
            <a:r>
              <a:rPr lang="ru-RU" dirty="0" smtClean="0"/>
              <a:t>Создание рабочей группы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3418450" y="1575582"/>
            <a:ext cx="1195753" cy="590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2473569" y="1685778"/>
            <a:ext cx="5627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811152" y="1266094"/>
            <a:ext cx="2335236" cy="1055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Шаг 2</a:t>
            </a:r>
          </a:p>
          <a:p>
            <a:pPr algn="ctr"/>
            <a:r>
              <a:rPr lang="ru-RU" dirty="0" smtClean="0"/>
              <a:t>Создание алгоритма  разработки схем</a:t>
            </a:r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7256587" y="1545102"/>
            <a:ext cx="1195753" cy="590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806376" y="1280158"/>
            <a:ext cx="2729132" cy="1111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Шаг 3</a:t>
            </a:r>
          </a:p>
          <a:p>
            <a:pPr algn="ctr"/>
            <a:r>
              <a:rPr lang="ru-RU" dirty="0" smtClean="0"/>
              <a:t>Размещение схематического материала</a:t>
            </a: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1305952" y="3345767"/>
            <a:ext cx="1195753" cy="590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712719" y="3008142"/>
            <a:ext cx="2562665" cy="1380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Шаг 4</a:t>
            </a:r>
          </a:p>
          <a:p>
            <a:pPr algn="ctr"/>
            <a:r>
              <a:rPr lang="ru-RU" dirty="0" smtClean="0"/>
              <a:t>Успешное использование разработанного материала на практике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1305952" y="3387970"/>
            <a:ext cx="1195753" cy="590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012875" y="4881489"/>
            <a:ext cx="6339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Затраченное время на выполнение работы: 19-22 минуты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65733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106</Words>
  <Application>Microsoft Office PowerPoint</Application>
  <PresentationFormat>Произвольный</PresentationFormat>
  <Paragraphs>26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Проект  «Оптимизация процесса организации дежурства в группах старшего дошкольного возраста»     Цель: «Сокращение времени затрат на организацию процесса дежурства в группах старшего возраста»  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Проект  «Сокращение времени сборов детей на прогулку»     Цель: «Сокращение времени сборов детей на прогулку»  </dc:title>
  <dc:creator>user</dc:creator>
  <cp:lastModifiedBy>admin</cp:lastModifiedBy>
  <cp:revision>23</cp:revision>
  <dcterms:created xsi:type="dcterms:W3CDTF">2021-09-28T06:52:00Z</dcterms:created>
  <dcterms:modified xsi:type="dcterms:W3CDTF">2022-11-25T10:01:19Z</dcterms:modified>
</cp:coreProperties>
</file>